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168C9-E173-4963-5827-E3DC215C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1275060-540F-A6F7-56ED-0707EBC40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7461C9-3B7E-4D37-299E-6C964E49D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406C91-1BCD-1CB9-1744-FD403FFF6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4E5A6C-759D-9F30-7DD1-1E7DBAB6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1945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5D6D52-5256-9624-3E2A-460E7409A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A07325-3992-5165-A701-DEF6CFAC4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44993C2-5FB1-7E01-6B0F-532BE6568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88A750-8C32-C76F-35BC-78ED5D50D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152253-C6F9-E4F5-2A87-2AB53F53E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7875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86BFD2-5FBE-3906-EFCA-24F1D7D8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8D62439-ED10-D86C-55B8-D4F94CE72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D4AAD9-84FE-2ED7-98D6-B8326A046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5B1850-9590-6C74-07E7-D8E54C113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656D1F-B8CC-30CE-031C-A14DFE8BE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3839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98FEA3-61E5-EF83-7408-D41EA0D9F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FFE834-F9E1-12BC-24F2-D4E5432CDF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621E775-A4DA-37AC-FDD2-56E7CF4A5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4895BDB-F55F-491F-A021-75C153884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1877D75-1AB0-B308-8C74-154649AAF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AC73742-2D03-F957-4EDC-5123E16D1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231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56A72-3B1B-BDF8-FF57-C01B1487A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E3D471B-D451-AB74-0F3E-CB7820A43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35889BD-9AD7-0CF3-B94A-51BAC06D1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FCB0464-6E9C-726D-4FAF-7E6ABAF414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A3759FC-4136-4085-2C44-A25811DF01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412E395-8066-4303-0D96-76B7D47CD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2E5D0CB-38C4-21D5-020F-FFD9E9865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545B1F7-4BA1-28A6-2978-761BE41A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251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052DDB-CCD2-B6CF-615B-AD0EBEA65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751410E-692D-6A63-C9A6-61D1C8C79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DB39130-3632-D01F-B24A-7AE820D98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9B2AF49-2A18-B9F3-522C-70E86B1B4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7251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511457-F2B3-3F1B-C605-9D4E3CD68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096295D-1CAB-811B-D9F9-5A6596E32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9CDDF7C-7D1A-B167-F2B2-02B51E76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136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E1C72-166C-BE32-6171-EC6316623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98D15B-62BB-112A-65E6-81F38A0EB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EE6C2BA-FF87-32BF-5CF6-C928B882A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2F5FD4D-96FA-A947-33FA-95B000D08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6B5550F-DBCF-09C3-AF8F-0D1943646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103B9CC-8776-391C-D833-8A92C70FB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920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8274F9-FE0F-C2F8-9E9B-F1B43A86D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93732E1-CF20-63E9-A1D6-91B787FFF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01B8162-E64E-FC06-93F3-C3B29281DE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4A2796D-128C-F3FD-BD23-CF81C322A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722A5CE-DB88-2638-CC92-DDB75331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F215DF6-94D3-FDE9-2713-573148A71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7063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81862B-D96A-98D9-8582-6B9E594D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08AC4F8-2073-A140-B220-DB2968262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107838-71B4-0D6A-318D-5BBFE1FB2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04E5BD7-09C8-9846-2B90-CBB2345BE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C9F7EA-B1A4-2CEF-F3E0-08A19AD05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756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08D7A2A-F681-BA6A-4ADD-554DA0C4AF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BC4F4A5-9C4A-FCB0-6DF4-72264055D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1EE353-F3C2-BD32-2F9B-D8E9CF294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15A427-8EE8-33F3-8269-EA397E47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2C252FA-B201-0044-A09F-F87C62E52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0534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588FE75-5448-C201-CBD7-4AE839CBA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F4EB81-7C13-E400-C27E-0ED409E5C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96A0F7-9BC9-7C89-56E4-326008E729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C8BF8-B4A7-4948-8F12-22218D03A071}" type="datetimeFigureOut">
              <a:rPr lang="da-DK" smtClean="0"/>
              <a:t>04.08.2023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E3877DB-AE5F-32C1-8C07-C3FC504277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2FF16D-74DF-AF07-2104-782C8E032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72F54-97C4-174E-9D09-E6EDB96513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843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A248C4E5-BCD6-29E2-A92B-0D5C239B1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82E11063-5628-5FFF-7215-1AAB02A79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714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179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Adam Younes</dc:creator>
  <cp:lastModifiedBy>Adam Younes</cp:lastModifiedBy>
  <cp:revision>1</cp:revision>
  <dcterms:created xsi:type="dcterms:W3CDTF">2023-08-04T08:37:54Z</dcterms:created>
  <dcterms:modified xsi:type="dcterms:W3CDTF">2023-08-04T08:43:54Z</dcterms:modified>
</cp:coreProperties>
</file>